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5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521849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26 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 3-8 м/с.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9-11° мороза, днем 0-2° тепла.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3754" y="230376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25122" y="322470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356412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19696</TotalTime>
  <Words>612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3352</cp:revision>
  <cp:lastPrinted>2021-07-01T03:56:27Z</cp:lastPrinted>
  <dcterms:created xsi:type="dcterms:W3CDTF">2018-03-27T06:03:00Z</dcterms:created>
  <dcterms:modified xsi:type="dcterms:W3CDTF">2025-03-25T08:03:20Z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