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62437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восточный 5-10 м/с. Температура воздуха ночью 3-5 мороза,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9162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42871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5635</cp:revision>
  <cp:lastPrinted>2021-02-03T11:37:00Z</cp:lastPrinted>
  <dcterms:created xsi:type="dcterms:W3CDTF">2018-03-27T06:03:00Z</dcterms:created>
  <dcterms:modified xsi:type="dcterms:W3CDTF">2025-03-25T10:02:33Z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