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84" y="4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76641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91355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28142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3786</cp:revision>
  <cp:lastPrinted>2021-10-15T03:50:29Z</cp:lastPrinted>
  <dcterms:created xsi:type="dcterms:W3CDTF">2018-03-27T06:03:00Z</dcterms:created>
  <dcterms:modified xsi:type="dcterms:W3CDTF">2025-03-25T07:19:25Z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