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9798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до 20 ч. 26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юго-западный 7-12 м/с. Температура воздуха ночью 8-10 мороза, днем 2-4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19733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42062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6389</cp:revision>
  <cp:lastPrinted>2021-11-30T05:55:24Z</cp:lastPrinted>
  <dcterms:created xsi:type="dcterms:W3CDTF">2018-03-27T06:03:00Z</dcterms:created>
  <dcterms:modified xsi:type="dcterms:W3CDTF">2025-03-25T06:17:14Z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