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varScale="1">
        <p:scale>
          <a:sx n="110" d="100"/>
          <a:sy n="110" d="100"/>
        </p:scale>
        <p:origin x="2366" y="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6110848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454773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0,444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77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0,255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306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0,061</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a:solidFill>
                            <a:schemeClr val="tx1"/>
                          </a:solidFill>
                          <a:effectLst/>
                          <a:latin typeface="Times New Roman" pitchFamily="18" charset="0"/>
                          <a:cs typeface="Times New Roman" pitchFamily="18" charset="0"/>
                        </a:rPr>
                        <a:t>0,054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наурызға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23 наурызға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22</a:t>
            </a:r>
            <a:r>
              <a:rPr lang="kk-KZ" altLang="ru-RU" sz="1200" b="1" dirty="0">
                <a:latin typeface="Times New Roman" pitchFamily="18" charset="0"/>
                <a:cs typeface="Times New Roman" pitchFamily="18" charset="0"/>
              </a:rPr>
              <a:t> 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latin typeface="Times New Roman"/>
                <a:ea typeface="Times New Roman"/>
              </a:rPr>
              <a:t>Бұлтты, кей уақыттарда жаңбыр. Солтүстік-шығыстан жел соғады, күші 6-11 м/с. Ауа температурасы түнде 3-5, күндіз 9-11 жылы.</a:t>
            </a: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23</a:t>
            </a:r>
            <a:r>
              <a:rPr lang="kk-KZ" altLang="ru-RU" sz="1200" b="1" dirty="0">
                <a:latin typeface="Times New Roman" pitchFamily="18" charset="0"/>
                <a:cs typeface="Times New Roman" pitchFamily="18" charset="0"/>
              </a:rPr>
              <a:t> наурыздан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a:t>
            </a:r>
            <a:r>
              <a:rPr lang="kk-KZ" sz="1200" dirty="0">
                <a:solidFill>
                  <a:prstClr val="black"/>
                </a:solidFill>
                <a:latin typeface="Times New Roman" pitchFamily="18" charset="0"/>
                <a:cs typeface="Times New Roman" pitchFamily="18" charset="0"/>
              </a:rPr>
              <a:t>жауын-шашынсыз.</a:t>
            </a:r>
            <a:r>
              <a:rPr lang="kk-KZ" sz="1200" kern="1400" dirty="0">
                <a:solidFill>
                  <a:prstClr val="black"/>
                </a:solidFill>
                <a:latin typeface="Times New Roman"/>
                <a:ea typeface="Times New Roman"/>
              </a:rPr>
              <a:t> </a:t>
            </a:r>
            <a:r>
              <a:rPr lang="kk-KZ" sz="1200" kern="1400">
                <a:solidFill>
                  <a:prstClr val="black"/>
                </a:solidFill>
                <a:latin typeface="Times New Roman"/>
                <a:ea typeface="Times New Roman"/>
              </a:rPr>
              <a:t>Солтүстік-шығыстансолтүстіктен </a:t>
            </a:r>
            <a:r>
              <a:rPr lang="kk-KZ" sz="1200" kern="1400" dirty="0">
                <a:latin typeface="Times New Roman"/>
                <a:ea typeface="Times New Roman"/>
              </a:rPr>
              <a:t>жел соғады, күші 7-12 м/с. Ауа температурасы 1-3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a:solidFill>
                  <a:schemeClr val="tx1"/>
                </a:solidFill>
                <a:latin typeface="Times New Roman" panose="02020603050405020304" pitchFamily="18" charset="0"/>
                <a:cs typeface="Times New Roman" panose="02020603050405020304" pitchFamily="18" charset="0"/>
              </a:rPr>
              <a:t>сейілуіне</a:t>
            </a:r>
            <a:r>
              <a:rPr lang="ru-RU" sz="1150" b="1" dirty="0">
                <a:solidFill>
                  <a:schemeClr val="tx1"/>
                </a:solidFill>
                <a:latin typeface="Times New Roman" panose="02020603050405020304" pitchFamily="18" charset="0"/>
                <a:cs typeface="Times New Roman" panose="02020603050405020304" pitchFamily="18" charset="0"/>
              </a:rPr>
              <a:t> </a:t>
            </a:r>
            <a:r>
              <a:rPr lang="kk-KZ" altLang="en-US" sz="1150" dirty="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26049</TotalTime>
  <Words>604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4415</cp:revision>
  <cp:lastPrinted>2023-02-06T06:57:51Z</cp:lastPrinted>
  <dcterms:created xsi:type="dcterms:W3CDTF">2018-03-27T06:03:00Z</dcterms:created>
  <dcterms:modified xsi:type="dcterms:W3CDTF">2025-03-22T08:04:24Z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