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494" autoAdjust="0"/>
  </p:normalViewPr>
  <p:slideViewPr>
    <p:cSldViewPr showGuides="1">
      <p:cViewPr varScale="1">
        <p:scale>
          <a:sx n="116" d="100"/>
          <a:sy n="116" d="100"/>
        </p:scale>
        <p:origin x="2184"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3065722"/>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№81</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22 </a:t>
                      </a:r>
                      <a:r>
                        <a:rPr lang="kk-KZ" altLang="zh-CN" sz="1200" b="1" i="1" baseline="0" dirty="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183" y="98643"/>
            <a:ext cx="4774656" cy="228524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23 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22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23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Солтүстік-батыстан жел соғады, күші 6-11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3-5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2-4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24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23 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24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 (жаңбыр, қар), жаяу бұрқасын, көктайғақ. Солтүстік-батыстан жел соғады,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3-5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4829283"/>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val="3583770891"/>
                    </a:ext>
                  </a:extLst>
                </a:gridCol>
                <a:gridCol w="1403905">
                  <a:extLst>
                    <a:ext uri="{9D8B030D-6E8A-4147-A177-3AD203B41FA5}">
                      <a16:colId xmlns:a16="http://schemas.microsoft.com/office/drawing/2014/main" val="1276116030"/>
                    </a:ext>
                  </a:extLst>
                </a:gridCol>
                <a:gridCol w="1409411">
                  <a:extLst>
                    <a:ext uri="{9D8B030D-6E8A-4147-A177-3AD203B41FA5}">
                      <a16:colId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Жайнакова З.Ж./</a:t>
            </a:r>
            <a:r>
              <a:rPr lang="kk-KZ" altLang="ru-RU" sz="1200" b="1" i="1" dirty="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25941</TotalTime>
  <Words>667</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4751</cp:revision>
  <cp:lastPrinted>2021-07-01T07:38:07Z</cp:lastPrinted>
  <dcterms:created xsi:type="dcterms:W3CDTF">2018-03-27T06:03:00Z</dcterms:created>
  <dcterms:modified xsi:type="dcterms:W3CDTF">2025-03-22T09:08:05Z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