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2117111"/>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81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ru-RU" altLang="zh-CN"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22</a:t>
                      </a:r>
                      <a:r>
                        <a:rPr kumimoji="0" lang="ru-RU"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23 наурыз</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22 наурыз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23 </a:t>
            </a:r>
            <a:r>
              <a:rPr lang="kk-KZ"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Көшпелш</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9-14, екпіні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a:t>
            </a:r>
            <a:r>
              <a:rPr lang="kk-KZ" sz="1200" kern="900" dirty="0">
                <a:solidFill>
                  <a:srgbClr val="000000"/>
                </a:solidFill>
                <a:latin typeface="Times New Roman" panose="02020603050405020304" pitchFamily="18" charset="0"/>
              </a:rPr>
              <a:t> градус жылы.</a:t>
            </a:r>
            <a:endParaRPr lang="kk-KZ" sz="1200" kern="900" dirty="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a:solidFill>
                  <a:srgbClr val="000000"/>
                </a:solidFill>
                <a:latin typeface="Times New Roman" panose="02020603050405020304" pitchFamily="18" charset="0"/>
                <a:ea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24 наурыз</a:t>
            </a:r>
          </a:p>
          <a:p>
            <a:pPr lvl="0" algn="just"/>
            <a:r>
              <a:rPr lang="kk-KZ" sz="1200" b="1" dirty="0">
                <a:solidFill>
                  <a:prstClr val="black"/>
                </a:solidFill>
                <a:latin typeface="Times New Roman" panose="02020603050405020304" pitchFamily="18" charset="0"/>
                <a:cs typeface="Times New Roman" panose="02020603050405020304" pitchFamily="18" charset="0"/>
              </a:rPr>
              <a:t> 23 наурыз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24 наурыз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Көшпелш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Сол</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 жел соғады күші 9-14 м/с</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Ауа температурасы 3-5 градус </a:t>
            </a:r>
            <a:r>
              <a:rPr lang="kk-KZ" sz="1200" kern="900" dirty="0">
                <a:solidFill>
                  <a:srgbClr val="000000"/>
                </a:solidFill>
                <a:latin typeface="Times New Roman" panose="02020603050405020304" pitchFamily="18" charset="0"/>
              </a:rPr>
              <a:t>аяз</a:t>
            </a:r>
            <a:r>
              <a:rPr lang="kk-KZ" sz="1200" dirty="0">
                <a:solidFill>
                  <a:prstClr val="black"/>
                </a:solidFill>
                <a:latin typeface="Times New Roman" panose="02020603050405020304" pitchFamily="18" charset="0"/>
                <a:cs typeface="Times New Roman" panose="02020603050405020304" pitchFamily="18" charset="0"/>
              </a:rPr>
              <a:t>.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290876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1483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0,632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0,699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22</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23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24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23179</TotalTime>
  <Words>615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4616</cp:revision>
  <cp:lastPrinted>2021-07-01T07:38:07Z</cp:lastPrinted>
  <dcterms:created xsi:type="dcterms:W3CDTF">2018-03-27T06:03:00Z</dcterms:created>
  <dcterms:modified xsi:type="dcterms:W3CDTF">2025-03-22T07:59:21Z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