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394131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878775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510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наурыздағы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23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23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жаңбыр. Жел солтүстік-шығыстан 9-14, күндіз екпіні 15-20 м/с. Ауаның температурасы </a:t>
            </a:r>
            <a:r>
              <a:rPr lang="kk-KZ" sz="1200">
                <a:latin typeface="Times New Roman" panose="02020603050405020304" pitchFamily="18" charset="0"/>
                <a:cs typeface="Times New Roman" panose="02020603050405020304" pitchFamily="18" charset="0"/>
              </a:rPr>
              <a:t>түнде 4-6, күндіз 10-12 </a:t>
            </a:r>
            <a:r>
              <a:rPr lang="kk-KZ" sz="1200" dirty="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23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24 наурыз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 Көшпелі бұлтты, жауын-шашынсыз. Жел солтүстік-шығыстан 9-14 м/с. Ауаның температурасы түнде 3-5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23 </a:t>
            </a:r>
            <a:r>
              <a:rPr lang="ru-RU" sz="1200" dirty="0" err="1">
                <a:solidFill>
                  <a:schemeClr val="tx1"/>
                </a:solidFill>
                <a:latin typeface="Times New Roman" pitchFamily="18" charset="0"/>
                <a:cs typeface="Times New Roman" pitchFamily="18" charset="0"/>
              </a:rPr>
              <a:t>наурыз</a:t>
            </a:r>
            <a:r>
              <a:rPr lang="ru-RU" sz="1200" dirty="0">
                <a:solidFill>
                  <a:schemeClr val="tx1"/>
                </a:solidFill>
                <a:latin typeface="Times New Roman" pitchFamily="18" charset="0"/>
                <a:cs typeface="Times New Roman" pitchFamily="18" charset="0"/>
              </a:rPr>
              <a:t>, 24 </a:t>
            </a:r>
            <a:r>
              <a:rPr lang="ru-RU" sz="1200" dirty="0" err="1">
                <a:solidFill>
                  <a:schemeClr val="tx1"/>
                </a:solidFill>
                <a:latin typeface="Times New Roman" pitchFamily="18" charset="0"/>
                <a:cs typeface="Times New Roman" pitchFamily="18" charset="0"/>
              </a:rPr>
              <a:t>наурызға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7904309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ru-RU" altLang="x-none" sz="800" b="0" dirty="0" err="1">
                            <a:latin typeface="Times New Roman" panose="02020603050405020304" pitchFamily="18" charset="0"/>
                            <a:cs typeface="Times New Roman" panose="02020603050405020304" pitchFamily="18" charset="0"/>
                          </a:rPr>
                          <a:t>Баймаганбетова</a:t>
                        </a:r>
                        <a:r>
                          <a:rPr lang="ru-RU" altLang="x-none" sz="800" b="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15472</TotalTime>
  <Words>569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3567</cp:revision>
  <cp:lastPrinted>2021-07-01T07:38:07Z</cp:lastPrinted>
  <dcterms:created xsi:type="dcterms:W3CDTF">2018-03-27T06:03:00Z</dcterms:created>
  <dcterms:modified xsi:type="dcterms:W3CDTF">2025-03-22T08:02:56Z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