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529289049"/>
      </p:ext>
    </p:extLst>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67171079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81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kk-KZ" dirty="0"/>
                        <a:t>22</a:t>
                      </a:r>
                      <a:r>
                        <a:rPr dirty="0"/>
                        <a:t>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74589" y="115886"/>
            <a:ext cx="4710749" cy="2308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22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23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 Жолдарда көктайғақ.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kk-KZ" sz="1200" dirty="0">
                <a:solidFill>
                  <a:prstClr val="black"/>
                </a:solidFill>
                <a:latin typeface="Times New Roman" pitchFamily="18" charset="0"/>
                <a:cs typeface="Times New Roman" pitchFamily="18" charset="0"/>
              </a:rPr>
              <a:t> жел соғады, күші түнде 1-6, күндіз                7-12 </a:t>
            </a:r>
            <a:r>
              <a:rPr lang="kk-KZ" sz="1200" dirty="0">
                <a:latin typeface="Times New Roman" pitchFamily="18" charset="0"/>
                <a:cs typeface="Times New Roman" pitchFamily="18" charset="0"/>
              </a:rPr>
              <a:t>м/с. Ауа температурасы </a:t>
            </a:r>
            <a:r>
              <a:rPr lang="kk-KZ" sz="1200">
                <a:latin typeface="Times New Roman" pitchFamily="18" charset="0"/>
                <a:cs typeface="Times New Roman" pitchFamily="18" charset="0"/>
              </a:rPr>
              <a:t>түнде 9-11 </a:t>
            </a:r>
            <a:r>
              <a:rPr lang="kk-KZ" sz="1200" dirty="0">
                <a:latin typeface="Times New Roman" pitchFamily="18" charset="0"/>
                <a:cs typeface="Times New Roman" pitchFamily="18" charset="0"/>
              </a:rPr>
              <a:t>градус аяз, </a:t>
            </a:r>
            <a:r>
              <a:rPr lang="kk-KZ" sz="1200">
                <a:latin typeface="Times New Roman" pitchFamily="18" charset="0"/>
                <a:cs typeface="Times New Roman" pitchFamily="18" charset="0"/>
              </a:rPr>
              <a:t>күндіз 0-2 </a:t>
            </a:r>
            <a:r>
              <a:rPr lang="kk-KZ" sz="1200" dirty="0">
                <a:latin typeface="Times New Roman" pitchFamily="18" charset="0"/>
                <a:cs typeface="Times New Roman" pitchFamily="18" charset="0"/>
              </a:rPr>
              <a:t>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2</a:t>
            </a:r>
            <a:r>
              <a:rPr lang="ru-RU" altLang="ru-RU" sz="1200" b="1" dirty="0">
                <a:latin typeface="Times New Roman" pitchFamily="18" charset="0"/>
                <a:cs typeface="Times New Roman" pitchFamily="18" charset="0"/>
              </a:rPr>
              <a:t>4</a:t>
            </a:r>
            <a:r>
              <a:rPr lang="kk-KZ" altLang="ru-RU" sz="1200" b="1" dirty="0">
                <a:latin typeface="Times New Roman" pitchFamily="18" charset="0"/>
                <a:cs typeface="Times New Roman" pitchFamily="18" charset="0"/>
              </a:rPr>
              <a:t> наурызға</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23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en-US" sz="1200" b="1" dirty="0">
                <a:latin typeface="Times New Roman" pitchFamily="18" charset="0"/>
                <a:cs typeface="Times New Roman" pitchFamily="18" charset="0"/>
              </a:rPr>
              <a:t>2</a:t>
            </a:r>
            <a:r>
              <a:rPr lang="ru-RU" sz="1200" b="1" dirty="0">
                <a:latin typeface="Times New Roman" pitchFamily="18" charset="0"/>
                <a:cs typeface="Times New Roman" pitchFamily="18" charset="0"/>
              </a:rPr>
              <a:t>4</a:t>
            </a:r>
            <a:r>
              <a:rPr lang="kk-KZ" altLang="ru-RU" sz="1200" b="1" dirty="0">
                <a:latin typeface="Times New Roman" pitchFamily="18" charset="0"/>
                <a:cs typeface="Times New Roman" pitchFamily="18" charset="0"/>
              </a:rPr>
              <a:t>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уақыттарда қар, жаяу бұрқасын, көктайғақ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кей уақыттарда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6-8 градус аяз.</a:t>
            </a:r>
          </a:p>
        </p:txBody>
      </p:sp>
      <p:graphicFrame>
        <p:nvGraphicFramePr>
          <p:cNvPr id="27" name="Table"/>
          <p:cNvGraphicFramePr/>
          <p:nvPr>
            <p:extLst>
              <p:ext uri="{D42A27DB-BD31-4B8C-83A1-F6EECF244321}">
                <p14:modId xmlns:p14="http://schemas.microsoft.com/office/powerpoint/2010/main" val="868215770"/>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231</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1,4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234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45</a:t>
                      </a:r>
                      <a:endParaRPr lang="en-US"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2216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83</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169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extLst>
              <p:ext uri="{D42A27DB-BD31-4B8C-83A1-F6EECF244321}">
                <p14:modId xmlns:p14="http://schemas.microsoft.com/office/powerpoint/2010/main" val="511845023"/>
              </p:ext>
            </p:extLst>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22</a:t>
            </a:r>
            <a:r>
              <a:rPr dirty="0"/>
              <a:t> </a:t>
            </a:r>
            <a:r>
              <a:rPr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49354" y="2345594"/>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dirty="0"/>
              <a:t>        </a:t>
            </a:r>
            <a:r>
              <a:rPr lang="ru-RU" dirty="0" err="1"/>
              <a:t>Метеорологиялық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kk-KZ" altLang="ru-RU" sz="1200" b="1" dirty="0">
                <a:latin typeface="Times New Roman" panose="02020603050405020304" pitchFamily="18" charset="0"/>
              </a:rPr>
              <a:t>жиналуына</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Жалпы</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қала</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бойынша</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ауаның</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ластану</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деңгейінің</a:t>
            </a:r>
            <a:r>
              <a:rPr kumimoji="0" lang="ru-RU" sz="1200" b="1" i="0" u="none" strike="noStrike" kern="0" cap="none" spc="0" normalizeH="0" baseline="0" noProof="0" dirty="0">
                <a:ln>
                  <a:noFill/>
                </a:ln>
                <a:solidFill>
                  <a:srgbClr val="000000"/>
                </a:solidFill>
                <a:effectLst/>
                <a:uLnTx/>
                <a:uFillTx/>
                <a:latin typeface="Times New Roman"/>
                <a:cs typeface="Times New Roman"/>
                <a:sym typeface="Times New Roman"/>
              </a:rPr>
              <a:t> </a:t>
            </a:r>
            <a:r>
              <a:rPr lang="kk-KZ" altLang="ru-RU" sz="1200" b="1" dirty="0">
                <a:latin typeface="Times New Roman" panose="02020603050405020304" pitchFamily="18" charset="0"/>
                <a:cs typeface="Times New Roman" panose="02020603050405020304" pitchFamily="18" charset="0"/>
              </a:rPr>
              <a:t>көтеріңкі</a:t>
            </a:r>
            <a:r>
              <a:rPr kumimoji="0" lang="ru-RU" sz="10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болуы</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күтілуде</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a:t>
            </a:r>
            <a:endParaRPr lang="ru-RU" dirty="0"/>
          </a:p>
        </p:txBody>
      </p:sp>
      <p:sp>
        <p:nvSpPr>
          <p:cNvPr id="13" name="TextBox 12">
            <a:extLst>
              <a:ext uri="{FF2B5EF4-FFF2-40B4-BE49-F238E27FC236}">
                <a16:creationId xmlns:a16="http://schemas.microsoft.com/office/drawing/2014/main" id="{F6E993B0-9FE3-4D4C-BAC8-BDDE98CE0235}"/>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a:t>
            </a:r>
            <a:r>
              <a:rPr lang="kk-KZ" sz="1200" dirty="0">
                <a:latin typeface="Times New Roman"/>
                <a:ea typeface="Times New Roman"/>
                <a:cs typeface="Times New Roman"/>
                <a:sym typeface="Times New Roman"/>
              </a:rPr>
              <a:t>Азилкыясова Л.</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481</TotalTime>
  <Words>688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baron</dc:creator>
  <cp:lastModifiedBy>Corobor4</cp:lastModifiedBy>
  <cp:revision>34</cp:revision>
  <dcterms:modified xsi:type="dcterms:W3CDTF">2025-03-22T08:17:07Z</dcterms:modified>
</cp:coreProperties>
</file>