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5092888"/>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№81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22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8524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23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22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23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6-11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24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23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24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 (жаңбыр, қар), жаяу бұрқасын, көктайғақ. Солтүстік-батыстан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сейілуіне </a:t>
            </a:r>
            <a:r>
              <a:rPr lang="kk-KZ" altLang="en-US" sz="120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3070455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Calibri"/>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24064</TotalTime>
  <Words>631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4648</cp:revision>
  <cp:lastPrinted>2021-07-01T03:56:27Z</cp:lastPrinted>
  <dcterms:created xsi:type="dcterms:W3CDTF">2018-03-27T06:03:00Z</dcterms:created>
  <dcterms:modified xsi:type="dcterms:W3CDTF">2025-03-22T08:47:09Z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