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865882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№81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544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22 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a:t>
            </a:r>
            <a:r>
              <a:rPr lang="" sz="1200" dirty="0">
                <a:solidFill>
                  <a:prstClr val="black"/>
                </a:solidFill>
                <a:latin typeface="Times New Roman" pitchFamily="18" charset="0"/>
                <a:cs typeface="Times New Roman" pitchFamily="18" charset="0"/>
              </a:rPr>
              <a:t>сыз</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С</a:t>
            </a:r>
            <a:r>
              <a:rPr lang="kk-KZ" sz="1200" dirty="0">
                <a:solidFill>
                  <a:prstClr val="black"/>
                </a:solidFill>
                <a:latin typeface="Times New Roman" pitchFamily="18" charset="0"/>
                <a:cs typeface="Times New Roman" pitchFamily="18" charset="0"/>
              </a:rPr>
              <a:t>олтүстік-шығыстан соғатын жел солтүстік-батысқа ауысады,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2-4°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24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23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4</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2-7 м/с. Ауа температурасы 7-9°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53675" y="241477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57718"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64666892"/>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7375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21262</TotalTime>
  <Words>683</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3528</cp:revision>
  <cp:lastPrinted>2021-07-01T03:56:27Z</cp:lastPrinted>
  <dcterms:created xsi:type="dcterms:W3CDTF">2018-03-27T06:03:00Z</dcterms:created>
  <dcterms:modified xsi:type="dcterms:W3CDTF">2025-03-22T07:55:53Z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