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0451450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735" y="3798636"/>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наурызда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солтүстік-батысқа ауысады, күші 3-8 м/с. Ауа температурасы түнде 3-5° аяз, күндіз 3-5° 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5-10 м/с. Ауа температурасы 3-5° аяз 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7579076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18822</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3373</cp:revision>
  <cp:lastPrinted>2021-07-01T03:56:27Z</cp:lastPrinted>
  <dcterms:created xsi:type="dcterms:W3CDTF">2018-03-27T06:03:00Z</dcterms:created>
  <dcterms:modified xsi:type="dcterms:W3CDTF">2025-03-22T07:56:58Z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