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525772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81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84073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a:solidFill>
                            <a:srgbClr val="000000"/>
                          </a:solidFill>
                          <a:effectLst/>
                          <a:latin typeface="Calibri" panose="020F0502020204030204" pitchFamily="34" charset="0"/>
                        </a:rPr>
                        <a:t>.888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23 </a:t>
            </a:r>
            <a:r>
              <a:rPr lang="kk-KZ" altLang="ru-RU" sz="1100" b="1" dirty="0">
                <a:latin typeface="Times New Roman" panose="02020603050405020304" pitchFamily="18" charset="0"/>
                <a:cs typeface="Times New Roman" panose="02020603050405020304" pitchFamily="18" charset="0"/>
              </a:rPr>
              <a:t>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22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23</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күші 7-12 </a:t>
            </a:r>
            <a:r>
              <a:rPr lang="kk-KZ" sz="1100" dirty="0">
                <a:solidFill>
                  <a:prstClr val="black"/>
                </a:solidFill>
                <a:latin typeface="Times New Roman" pitchFamily="18" charset="0"/>
                <a:cs typeface="Times New Roman" pitchFamily="18" charset="0"/>
              </a:rPr>
              <a:t>м/с. Ауа температурасы түнде 5-7, күндіз 10-12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24</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23</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24</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5-7 жылы   .</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Илясова 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30316</TotalTime>
  <Words>615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3829</cp:revision>
  <cp:lastPrinted>2021-07-01T07:38:07Z</cp:lastPrinted>
  <dcterms:created xsi:type="dcterms:W3CDTF">2018-03-27T06:03:00Z</dcterms:created>
  <dcterms:modified xsi:type="dcterms:W3CDTF">2025-03-22T07:54:25Z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