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722040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22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23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22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23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7-12, күндіз екпіні 15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24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23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24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70638331"/>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24438</TotalTime>
  <Words>586</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4552</cp:revision>
  <cp:lastPrinted>2021-07-01T07:38:07Z</cp:lastPrinted>
  <dcterms:created xsi:type="dcterms:W3CDTF">2018-03-27T06:03:00Z</dcterms:created>
  <dcterms:modified xsi:type="dcterms:W3CDTF">2025-03-22T08:46:31Z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