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6160379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23 наурызға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22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23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3-8 м/с. Ауа температурасы түнде 3-5 градус суық, күндіз 5-7 градус жылы болады.</a:t>
            </a:r>
          </a:p>
          <a:p>
            <a:pPr algn="ctr"/>
            <a:r>
              <a:rPr lang="kk-KZ" altLang="ru-RU" sz="1200" b="1" dirty="0">
                <a:solidFill>
                  <a:srgbClr val="000000"/>
                </a:solidFill>
                <a:latin typeface="Times New Roman" pitchFamily="18" charset="0"/>
                <a:cs typeface="Times New Roman" pitchFamily="18" charset="0"/>
              </a:rPr>
              <a:t>24 наурызда </a:t>
            </a:r>
          </a:p>
          <a:p>
            <a:pPr algn="ctr"/>
            <a:r>
              <a:rPr lang="ru-RU" sz="1200" b="1" dirty="0">
                <a:solidFill>
                  <a:srgbClr val="000000"/>
                </a:solidFill>
                <a:latin typeface="Times New Roman" pitchFamily="18" charset="0"/>
                <a:cs typeface="Times New Roman" pitchFamily="18" charset="0"/>
              </a:rPr>
              <a:t>2025 ж. 23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 </a:t>
            </a:r>
            <a:r>
              <a:rPr lang="ru-RU" sz="1200" b="1" dirty="0" err="1">
                <a:solidFill>
                  <a:srgbClr val="000000"/>
                </a:solidFill>
                <a:latin typeface="Times New Roman" pitchFamily="18" charset="0"/>
                <a:cs typeface="Times New Roman" pitchFamily="18" charset="0"/>
              </a:rPr>
              <a:t>наурыз</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Ашық, жауын-шашынсыз. 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0-5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0.241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0.301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1.638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 наурыздағы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23 наурызда 24 наурызда 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r>
              <a:rPr lang="kk-KZ" sz="1200" dirty="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rPr>
              <a:t>көтеріңкі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Нуршина А.Ж./Сұлтанова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23805</TotalTime>
  <Words>618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5441</cp:revision>
  <cp:lastPrinted>2021-07-01T07:38:07Z</cp:lastPrinted>
  <dcterms:created xsi:type="dcterms:W3CDTF">2018-03-27T06:03:00Z</dcterms:created>
  <dcterms:modified xsi:type="dcterms:W3CDTF">2025-03-22T08:01:41Z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