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096571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23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солтүстіктен жел соғады, күші 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0-2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сейілуіне </a:t>
            </a:r>
            <a:r>
              <a:rPr lang="kk-KZ" altLang="en-US" sz="120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180771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25820</TotalTime>
  <Words>608</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4669</cp:revision>
  <cp:lastPrinted>2021-07-01T07:38:07Z</cp:lastPrinted>
  <dcterms:created xsi:type="dcterms:W3CDTF">2018-03-27T06:03:00Z</dcterms:created>
  <dcterms:modified xsi:type="dcterms:W3CDTF">2025-03-22T08:45:44Z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