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125802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№81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наурыз</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02924272"/>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2275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23 наурыз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22 наурыз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23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a:latin typeface="Times New Roman" pitchFamily="18" charset="0"/>
                <a:cs typeface="Times New Roman" pitchFamily="18" charset="0"/>
              </a:rPr>
              <a:t>К</a:t>
            </a:r>
            <a:r>
              <a:rPr lang="kk-KZ" sz="1100" dirty="0">
                <a:latin typeface="Times New Roman" pitchFamily="18" charset="0"/>
                <a:cs typeface="Times New Roman" pitchFamily="18" charset="0"/>
              </a:rPr>
              <a:t>өшпелі бұлтты</a:t>
            </a:r>
            <a:r>
              <a:rPr lang="ru-RU" sz="1100" dirty="0">
                <a:latin typeface="Times New Roman" pitchFamily="18" charset="0"/>
                <a:cs typeface="Times New Roman" pitchFamily="18" charset="0"/>
              </a:rPr>
              <a:t>, жауын-шашынсыз.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a:t>
            </a:r>
            <a:r>
              <a:rPr lang="kk-KZ" sz="1100" dirty="0">
                <a:latin typeface="Times New Roman" pitchFamily="18" charset="0"/>
                <a:cs typeface="Times New Roman" pitchFamily="18" charset="0"/>
              </a:rPr>
              <a:t>ғ</a:t>
            </a:r>
            <a:r>
              <a:rPr lang="ru-RU" sz="1100" dirty="0" err="1">
                <a:latin typeface="Times New Roman" pitchFamily="18" charset="0"/>
                <a:cs typeface="Times New Roman" pitchFamily="18" charset="0"/>
              </a:rPr>
              <a:t>ыстан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7-12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0-2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5-7 градус </a:t>
            </a:r>
            <a:r>
              <a:rPr lang="ru-RU" sz="1100" dirty="0" err="1">
                <a:latin typeface="Times New Roman" pitchFamily="18" charset="0"/>
                <a:cs typeface="Times New Roman" pitchFamily="18" charset="0"/>
              </a:rPr>
              <a:t>жылы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p>
          <a:p>
            <a:pPr lvl="0" indent="144000" algn="just"/>
            <a:endPar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a:solidFill>
                  <a:prstClr val="black"/>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24 </a:t>
            </a:r>
            <a:r>
              <a:rPr lang="ru-RU" sz="1200" b="1" dirty="0" err="1">
                <a:solidFill>
                  <a:srgbClr val="000000"/>
                </a:solidFill>
                <a:latin typeface="Times New Roman" pitchFamily="18" charset="0"/>
                <a:cs typeface="Times New Roman" pitchFamily="18" charset="0"/>
                <a:sym typeface="+mn-ea"/>
              </a:rPr>
              <a:t>наурыз</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23 наурыз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24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солтүстіктен соғады, күші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kk-KZ" sz="1100">
                <a:latin typeface="Times New Roman" pitchFamily="18" charset="0"/>
                <a:cs typeface="Times New Roman" pitchFamily="18" charset="0"/>
              </a:rPr>
              <a:t> 3-5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a:solidFill>
                  <a:srgbClr val="000000"/>
                </a:solidFill>
                <a:latin typeface="Times New Roman" panose="02020603050405020304" pitchFamily="18" charset="0"/>
                <a:cs typeface="Times New Roman" panose="02020603050405020304" pitchFamily="18" charset="0"/>
                <a:sym typeface="+mn-ea"/>
              </a:rPr>
              <a:t>23 наурыз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24 </a:t>
            </a:r>
            <a:r>
              <a:rPr lang="ru-RU" sz="1100" b="1" dirty="0" err="1">
                <a:solidFill>
                  <a:schemeClr val="tx1"/>
                </a:solidFill>
                <a:latin typeface="Times New Roman" panose="02020603050405020304" pitchFamily="18" charset="0"/>
                <a:cs typeface="Times New Roman" panose="02020603050405020304" pitchFamily="18" charset="0"/>
              </a:rPr>
              <a:t>наурыз</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30542</TotalTime>
  <Words>602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6054</cp:revision>
  <cp:lastPrinted>2021-07-01T03:56:27Z</cp:lastPrinted>
  <dcterms:created xsi:type="dcterms:W3CDTF">2018-03-27T06:03:00Z</dcterms:created>
  <dcterms:modified xsi:type="dcterms:W3CDTF">2025-03-22T08:06:12Z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