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532837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81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22</a:t>
            </a:r>
            <a:r>
              <a:rPr lang="kk-KZ" altLang="ru-RU" sz="1200" b="1" dirty="0">
                <a:latin typeface="Times New Roman" panose="02020603050405020304" pitchFamily="18" charset="0"/>
                <a:cs typeface="Times New Roman" panose="02020603050405020304" pitchFamily="18" charset="0"/>
              </a:rPr>
              <a:t> наурызға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2516230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23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22 наурыздан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23 наурызға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күндіз жаңбыр, найзағай болады. Солтүстік-шығыстан жел соғады, күші 8-13 м/с. Ауа температурасы түнде 11-13, күндіз 21-23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 наурызға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20 сағ. 23 наурыздан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a:t>
            </a: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4 наурыз</a:t>
            </a:r>
            <a:r>
              <a:rPr lang="ru-RU" alt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жаңбыр, найзағай болады</a:t>
            </a:r>
            <a:r>
              <a:rPr lang="uz-Cyrl-UZ" sz="1100" dirty="0">
                <a:latin typeface="Times New Roman" pitchFamily="18" charset="0"/>
                <a:cs typeface="Times New Roman" pitchFamily="18" charset="0"/>
              </a:rPr>
              <a:t>. Солтүстік-шығыстан </a:t>
            </a:r>
            <a:r>
              <a:rPr lang="kk-KZ" sz="1100" dirty="0">
                <a:latin typeface="Times New Roman" pitchFamily="18" charset="0"/>
                <a:cs typeface="Times New Roman" pitchFamily="18" charset="0"/>
              </a:rPr>
              <a:t>жел соғады, күші  8-13 м/с. Ауа температурасы 11-13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23 </a:t>
            </a:r>
            <a:r>
              <a:rPr lang="ru-RU" sz="1100" dirty="0" err="1">
                <a:solidFill>
                  <a:schemeClr val="tx1"/>
                </a:solidFill>
                <a:latin typeface="Times New Roman" panose="02020603050405020304" pitchFamily="18" charset="0"/>
                <a:cs typeface="Times New Roman" panose="02020603050405020304" pitchFamily="18" charset="0"/>
              </a:rPr>
              <a:t>наурыздан</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a:solidFill>
                  <a:schemeClr val="tx1"/>
                </a:solidFill>
                <a:latin typeface="Times New Roman" panose="02020603050405020304" pitchFamily="18" charset="0"/>
                <a:cs typeface="Times New Roman" panose="02020603050405020304" pitchFamily="18" charset="0"/>
              </a:rPr>
              <a:t>2</a:t>
            </a:r>
            <a:r>
              <a:rPr lang="kk-KZ" sz="1100" dirty="0">
                <a:solidFill>
                  <a:schemeClr val="tx1"/>
                </a:solidFill>
                <a:latin typeface="Times New Roman" panose="02020603050405020304" pitchFamily="18" charset="0"/>
                <a:cs typeface="Times New Roman" panose="02020603050405020304" pitchFamily="18" charset="0"/>
              </a:rPr>
              <a:t>4</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наурызға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Нурлыбаева</a:t>
            </a:r>
            <a:r>
              <a:rPr lang="ru-RU" sz="1200" b="1" i="1" dirty="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13981</TotalTime>
  <Words>619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3602</cp:revision>
  <cp:lastPrinted>2021-07-01T03:56:27Z</cp:lastPrinted>
  <dcterms:created xsi:type="dcterms:W3CDTF">2018-03-27T06:03:00Z</dcterms:created>
  <dcterms:modified xsi:type="dcterms:W3CDTF">2025-03-22T07:53:48Z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