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618119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Солтүстік-шығыстан соғатын жел солтүстік-батысқа ауысады, күші 3-8 м/с. Ауа температурасы түнде 8-10° аяз, күндіз 3-5° жылы болады.</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24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3-8 м/с. Ауа температурасы 8-10° аяз 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4162871"/>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18723</TotalTime>
  <Words>609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3312</cp:revision>
  <cp:lastPrinted>2021-07-01T03:56:27Z</cp:lastPrinted>
  <dcterms:created xsi:type="dcterms:W3CDTF">2018-03-27T06:03:00Z</dcterms:created>
  <dcterms:modified xsi:type="dcterms:W3CDTF">2025-03-22T07:56:21Z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