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22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22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836682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752528"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23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23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a:t>
            </a:r>
            <a:r>
              <a:rPr lang="kk-KZ" sz="1100" dirty="0"/>
              <a:t> </a:t>
            </a:r>
            <a:r>
              <a:rPr lang="kk-KZ" sz="1100" dirty="0">
                <a:latin typeface="Times New Roman" pitchFamily="18" charset="0"/>
                <a:cs typeface="Times New Roman" pitchFamily="18" charset="0"/>
              </a:rPr>
              <a:t>түнде қар, сырма.</a:t>
            </a:r>
            <a:r>
              <a:rPr lang="kk-KZ" sz="1100" dirty="0"/>
              <a:t> </a:t>
            </a:r>
            <a:r>
              <a:rPr lang="kk-KZ" sz="1100" dirty="0">
                <a:latin typeface="Times New Roman" pitchFamily="18" charset="0"/>
                <a:cs typeface="Times New Roman" pitchFamily="18" charset="0"/>
              </a:rPr>
              <a:t>Жолдың бетінде көктайғақ.  Солтүстік-батыстан жел соғады, түнде күші 15-20 м/с, күндіз күші 15-20, екпіні </a:t>
            </a:r>
            <a:r>
              <a:rPr lang="kk-KZ" sz="1100">
                <a:latin typeface="Times New Roman" pitchFamily="18" charset="0"/>
                <a:cs typeface="Times New Roman" pitchFamily="18" charset="0"/>
              </a:rPr>
              <a:t>25 м/с. Ауа </a:t>
            </a:r>
            <a:r>
              <a:rPr lang="kk-KZ" sz="1100" dirty="0">
                <a:latin typeface="Times New Roman" pitchFamily="18" charset="0"/>
                <a:cs typeface="Times New Roman" pitchFamily="18" charset="0"/>
              </a:rPr>
              <a:t>температурасы түнде 5-7</a:t>
            </a:r>
            <a:r>
              <a:rPr lang="ru-RU" sz="1100" dirty="0">
                <a:latin typeface="Times New Roman" pitchFamily="18" charset="0"/>
                <a:cs typeface="Times New Roman" pitchFamily="18" charset="0"/>
              </a:rPr>
              <a:t> 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 күндіз 1-3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24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 Солтүстік-батыстан жел соғады, күші 15-20 м/с. Ауа температурасы 7-9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23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16150</TotalTime>
  <Words>607</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6058</cp:revision>
  <cp:lastPrinted>2021-07-01T03:56:27Z</cp:lastPrinted>
  <dcterms:created xsi:type="dcterms:W3CDTF">2018-03-27T06:03:00Z</dcterms:created>
  <dcterms:modified xsi:type="dcterms:W3CDTF">2025-03-22T08:17:53Z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