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3683496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марта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0185226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782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днем дождь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северный 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7816118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14797</TotalTime>
  <Words>567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3454</cp:revision>
  <cp:lastPrinted>2021-07-01T03:56:27Z</cp:lastPrinted>
  <dcterms:created xsi:type="dcterms:W3CDTF">2018-03-27T06:03:00Z</dcterms:created>
  <dcterms:modified xsi:type="dcterms:W3CDTF">2025-03-20T09:03:39Z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