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79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20 марта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61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20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kk-KZ" sz="1100" dirty="0">
                <a:solidFill>
                  <a:schemeClr val="tx1"/>
                </a:solidFill>
              </a:rPr>
              <a:t>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3-8</a:t>
            </a:r>
            <a:r>
              <a:rPr lang="kk-KZ" sz="1100" dirty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7-9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22 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22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9-11тепла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9687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21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22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20 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24072</TotalTime>
  <Words>769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5687</cp:revision>
  <cp:lastPrinted>2021-07-01T09:11:30Z</cp:lastPrinted>
  <dcterms:created xsi:type="dcterms:W3CDTF">2018-03-27T06:03:00Z</dcterms:created>
  <dcterms:modified xsi:type="dcterms:W3CDTF">2025-03-20T06:17:51Z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