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4266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5-10, утром и днем порывы 15-20 м/с. Температура воздуха ночью 1-3°, днем 14-16°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6588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19202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3298</cp:revision>
  <cp:lastPrinted>2021-10-14T11:15:53Z</cp:lastPrinted>
  <dcterms:created xsi:type="dcterms:W3CDTF">2018-03-27T06:03:00Z</dcterms:created>
  <dcterms:modified xsi:type="dcterms:W3CDTF">2025-03-20T08:15:12Z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