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8" d="100"/>
          <a:sy n="98" d="100"/>
        </p:scale>
        <p:origin x="222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3307190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79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21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20 марта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20 марта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Переменная облачность, ночью осадки (дождь, снег). Гололед, туман. Ветер 9-14, днем порывы 15-20 м/с. Температура воздуха ночью около 0 градусов, днем 4-6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22 марта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марта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22 марта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Ветер 5-10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8-10 мороза.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марта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8949641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0.232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22385</TotalTime>
  <Words>609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3544</cp:revision>
  <cp:lastPrinted>2021-07-01T03:56:27Z</cp:lastPrinted>
  <dcterms:created xsi:type="dcterms:W3CDTF">2018-03-27T06:03:00Z</dcterms:created>
  <dcterms:modified xsi:type="dcterms:W3CDTF">2025-03-20T06:38:42Z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