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0426323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21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9-14, днем порывы 15-20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1-3 мороза,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марта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марта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марта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07836525"/>
              </p:ext>
            </p:extLst>
          </p:nvPr>
        </p:nvGraphicFramePr>
        <p:xfrm>
          <a:off x="5024602" y="4408084"/>
          <a:ext cx="4691064" cy="23097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488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580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марта,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25953</TotalTime>
  <Words>591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4610</cp:revision>
  <cp:lastPrinted>2021-07-01T03:56:27Z</cp:lastPrinted>
  <dcterms:created xsi:type="dcterms:W3CDTF">2018-03-27T06:03:00Z</dcterms:created>
  <dcterms:modified xsi:type="dcterms:W3CDTF">2025-03-20T07:02:59Z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