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4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0185787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 марта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осадки (дождь, снег), гололед. Ночью и утром туман. Ветер западный, северо-западный 7-12 м/с. Температура воздуха ночью и днем 2-4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марта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22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северо-восточный, северный 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20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6193075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4277</TotalTime>
  <Words>558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603</cp:revision>
  <cp:lastPrinted>2021-07-01T03:56:27Z</cp:lastPrinted>
  <dcterms:created xsi:type="dcterms:W3CDTF">2024-09-22T07:48:17Z</dcterms:created>
  <dcterms:modified xsi:type="dcterms:W3CDTF">2025-03-20T08:37:06Z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