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54507331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79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20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20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76032"/>
            <a:ext cx="4623437" cy="2262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осадки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(дождь, снег), гололед, низовая метель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Ветер северо-западный 9-14 м/с. Температура воздуха ночью 0-2, днем 2-4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На дорогах гололедица. Ветер северо-западный с переходом на юго-восточный  3-8 м/с. Температура воздуха 7-9 градусов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20145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kk-KZ" dirty="0"/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5001873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C1A7EDC7-CC6F-4142-90CF-FE8DCF27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666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21</cp:revision>
  <dcterms:modified xsi:type="dcterms:W3CDTF">2025-03-20T08:59:53Z</dcterms:modified>
</cp:coreProperties>
</file>