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086058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21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небольшие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осадки осадки (дождь, снег), гололед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северо-западный ночью 9-14 м/с, днем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0-2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марта, ночью 22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18189</TotalTime>
  <Words>601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6342</cp:revision>
  <cp:lastPrinted>2021-07-01T03:56:27Z</cp:lastPrinted>
  <dcterms:created xsi:type="dcterms:W3CDTF">2018-03-27T06:03:00Z</dcterms:created>
  <dcterms:modified xsi:type="dcterms:W3CDTF">2025-03-20T07:55:34Z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