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44675947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утром и днем осадки (дождь, снег), гололед. Ночью и утром туман. Ветер юго-западный, западный 9-14 м/с. Температура воздуха ночью 1-3, днем 3-5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22 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Туман.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6806751"/>
              </p:ext>
            </p:extLst>
          </p:nvPr>
        </p:nvGraphicFramePr>
        <p:xfrm>
          <a:off x="4953000" y="4094578"/>
          <a:ext cx="4643470" cy="21215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305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24244</TotalTime>
  <Words>612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4671</cp:revision>
  <cp:lastPrinted>2021-07-01T03:56:27Z</cp:lastPrinted>
  <dcterms:created xsi:type="dcterms:W3CDTF">2018-03-27T06:03:00Z</dcterms:created>
  <dcterms:modified xsi:type="dcterms:W3CDTF">2025-03-20T08:40:00Z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