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5896426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79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50525" y="243431"/>
            <a:ext cx="4584671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до 20 ч. 21 марта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Переменная облачность, днем осадки ( дождь, снег). Ветер южный с переходом на северо-западный 9-14 м/с. Температура воздуха ночью и днем 2-4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22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21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Переменная облачность, без осадков. Ветер 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3-5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7800853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078410" y="1867301"/>
            <a:ext cx="4630747" cy="93871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марта, ночью 22 марта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41768</TotalTime>
  <Words>667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6367</cp:revision>
  <cp:lastPrinted>2021-11-30T05:55:24Z</cp:lastPrinted>
  <dcterms:created xsi:type="dcterms:W3CDTF">2018-03-27T06:03:00Z</dcterms:created>
  <dcterms:modified xsi:type="dcterms:W3CDTF">2025-03-20T06:42:56Z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