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марта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21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20 марта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22 марта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21 марта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22 марта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юго-восточный 2-7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</a:rPr>
              <a:t>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22 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3235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20584</TotalTime>
  <Words>533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4794</cp:revision>
  <cp:lastPrinted>2021-07-01T03:56:27Z</cp:lastPrinted>
  <dcterms:created xsi:type="dcterms:W3CDTF">2018-03-27T06:03:00Z</dcterms:created>
  <dcterms:modified xsi:type="dcterms:W3CDTF">2025-03-20T05:59:19Z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