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00871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дождь. Ветер юго-восточный с переходом на юго-западный 5-10, утром и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38" y="21480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7184" y="31305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150063"/>
              </p:ext>
            </p:extLst>
          </p:nvPr>
        </p:nvGraphicFramePr>
        <p:xfrm>
          <a:off x="5043212" y="4115957"/>
          <a:ext cx="4691064" cy="1900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119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19633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3340</cp:revision>
  <cp:lastPrinted>2021-07-01T03:56:27Z</cp:lastPrinted>
  <dcterms:created xsi:type="dcterms:W3CDTF">2018-03-27T06:03:00Z</dcterms:created>
  <dcterms:modified xsi:type="dcterms:W3CDTF">2025-03-20T08:05:47Z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