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4994839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осадки (дождь, снег), гололед. Ночью и утром туман. Ветер юго-западный, западный 2-7 м/с. Температура воздуха ночью 0-2 мороза, днем 6-8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снег), гололед, низовая метель.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0-2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546529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6095955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26035</TotalTime>
  <Words>616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4698</cp:revision>
  <cp:lastPrinted>2021-07-01T03:56:27Z</cp:lastPrinted>
  <dcterms:created xsi:type="dcterms:W3CDTF">2018-03-27T06:03:00Z</dcterms:created>
  <dcterms:modified xsi:type="dcterms:W3CDTF">2025-03-20T08:43:54Z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