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1573898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утром и днем осадки (дождь, снег), гололед. Ночью и утром туман. Ветер юго-западный, западный 9-14 м/с. Температура воздуха ночью 1-3,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Туман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9-14 м/с. Температура воздуха ночью 5-7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56700824"/>
              </p:ext>
            </p:extLst>
          </p:nvPr>
        </p:nvGraphicFramePr>
        <p:xfrm>
          <a:off x="5097016" y="4124687"/>
          <a:ext cx="4536504" cy="21296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045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1.961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8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27025</TotalTime>
  <Words>657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4826</cp:revision>
  <cp:lastPrinted>2021-07-01T03:56:27Z</cp:lastPrinted>
  <dcterms:created xsi:type="dcterms:W3CDTF">2018-03-27T06:03:00Z</dcterms:created>
  <dcterms:modified xsi:type="dcterms:W3CDTF">2025-03-20T08:39:54Z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