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685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дождь. Ветер юго-восточный с переходом на юго-западный 5-10, утром и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3062" y="2993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53380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23082</TotalTime>
  <Words>708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3581</cp:revision>
  <cp:lastPrinted>2021-10-18T15:52:53Z</cp:lastPrinted>
  <dcterms:created xsi:type="dcterms:W3CDTF">2018-03-27T06:03:00Z</dcterms:created>
  <dcterms:modified xsi:type="dcterms:W3CDTF">2025-03-20T08:06:43Z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