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415306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7380463"/>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1438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18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оңтүстік-шығыстан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8-10, күндіз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smtClean="0">
                <a:latin typeface="Times New Roman" panose="02020603050405020304" pitchFamily="18" charset="0"/>
                <a:cs typeface="Times New Roman" panose="02020603050405020304" pitchFamily="18" charset="0"/>
              </a:rPr>
              <a:t>түнде </a:t>
            </a:r>
            <a:r>
              <a:rPr lang="kk-KZ" sz="120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19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20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975777690"/>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15466</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3560</cp:revision>
  <cp:lastPrinted>2021-07-01T07:38:07Z</cp:lastPrinted>
  <dcterms:created xsi:type="dcterms:W3CDTF">2018-03-27T06:03:00Z</dcterms:created>
  <dcterms:modified xsi:type="dcterms:W3CDTF">2025-03-18T06:48:32Z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