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0" d="100"/>
          <a:sy n="120" d="100"/>
        </p:scale>
        <p:origin x="-3504" y="-1690"/>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18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18 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3752882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16632"/>
            <a:ext cx="4752528"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19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18 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19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жауын-шашынсыз. Түнде және таңертең </a:t>
            </a:r>
            <a:r>
              <a:rPr lang="ru-RU" sz="1100" dirty="0">
                <a:latin typeface="Times New Roman" pitchFamily="18" charset="0"/>
                <a:cs typeface="Times New Roman" pitchFamily="18" charset="0"/>
              </a:rPr>
              <a:t>т</a:t>
            </a:r>
            <a:r>
              <a:rPr lang="kk-KZ" sz="1100" dirty="0">
                <a:latin typeface="Times New Roman" pitchFamily="18" charset="0"/>
                <a:cs typeface="Times New Roman" pitchFamily="18" charset="0"/>
              </a:rPr>
              <a:t>ұман. Оңтүстік-батыстан жел соғады, түнде күші 9-14 м/с, күндіз 15-20 м/с. Ауа температурасы түнде </a:t>
            </a:r>
            <a:r>
              <a:rPr lang="ru-RU" sz="1100" dirty="0">
                <a:latin typeface="Times New Roman" pitchFamily="18" charset="0"/>
                <a:cs typeface="Times New Roman" pitchFamily="18" charset="0"/>
              </a:rPr>
              <a:t>0-2</a:t>
            </a:r>
            <a:r>
              <a:rPr lang="kk-KZ" sz="1100" dirty="0">
                <a:latin typeface="Times New Roman" pitchFamily="18" charset="0"/>
                <a:cs typeface="Times New Roman" pitchFamily="18" charset="0"/>
              </a:rPr>
              <a:t>, күндіз 9-11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20 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19 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a:t>
            </a:r>
            <a:r>
              <a:rPr lang="kk-KZ" sz="1100">
                <a:latin typeface="Times New Roman" pitchFamily="18" charset="0"/>
                <a:cs typeface="Times New Roman" pitchFamily="18" charset="0"/>
              </a:rPr>
              <a:t>, жауын-шашын (көбінесе </a:t>
            </a:r>
            <a:r>
              <a:rPr lang="kk-KZ" sz="1100" dirty="0">
                <a:latin typeface="Times New Roman" pitchFamily="18" charset="0"/>
                <a:cs typeface="Times New Roman" pitchFamily="18" charset="0"/>
              </a:rPr>
              <a:t>жаңбыр). Солтүстік-батыстан жел соғады, күші 9-14 м/с. Ауа температурасы 0-2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19 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20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16131</TotalTime>
  <Words>603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6035</cp:revision>
  <cp:lastPrinted>2021-07-01T03:56:27Z</cp:lastPrinted>
  <dcterms:created xsi:type="dcterms:W3CDTF">2018-03-27T06:03:00Z</dcterms:created>
  <dcterms:modified xsi:type="dcterms:W3CDTF">2025-03-18T06:26:49Z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