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4202165176"/>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7570610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0,497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877</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0,175</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0,078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19 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a:t>
            </a:r>
            <a:r>
              <a:rPr lang="kk-KZ" altLang="ru-RU" sz="1200" b="1" dirty="0" smtClean="0">
                <a:latin typeface="Times New Roman" pitchFamily="18" charset="0"/>
                <a:cs typeface="Times New Roman" pitchFamily="18" charset="0"/>
              </a:rPr>
              <a:t> 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19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kern="1400" dirty="0" smtClean="0">
                <a:latin typeface="Times New Roman"/>
                <a:ea typeface="Times New Roman"/>
              </a:rPr>
              <a:t>Көшпелі </a:t>
            </a:r>
            <a:r>
              <a:rPr lang="kk-KZ" sz="1200" kern="1400" dirty="0">
                <a:latin typeface="Times New Roman"/>
                <a:ea typeface="Times New Roman"/>
              </a:rPr>
              <a:t>бұлтты, күндіз аздаған жаңбыр. Солтүстік-батыстан, солтүстіктен жел соғады, күші 7-12 м/с. Ауа температурасы түнде 6-8, күндіз 15-17 жылы</a:t>
            </a:r>
            <a:r>
              <a:rPr lang="kk-KZ" sz="1200" kern="1400" dirty="0" smtClean="0">
                <a:latin typeface="Times New Roman"/>
                <a:ea typeface="Times New Roman"/>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19</a:t>
            </a:r>
            <a:r>
              <a:rPr lang="kk-KZ" altLang="ru-RU" sz="1200" b="1" dirty="0" smtClean="0">
                <a:latin typeface="Times New Roman" pitchFamily="18" charset="0"/>
                <a:cs typeface="Times New Roman" pitchFamily="18" charset="0"/>
              </a:rPr>
              <a:t> 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20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аздаған жаңбыр.</a:t>
            </a:r>
            <a:r>
              <a:rPr lang="kk-KZ" sz="1200" kern="1400" dirty="0" smtClean="0">
                <a:solidFill>
                  <a:prstClr val="black"/>
                </a:solidFill>
                <a:latin typeface="Times New Roman"/>
                <a:ea typeface="Times New Roman"/>
              </a:rPr>
              <a:t> Солтүстіктен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5-10 м/с</a:t>
            </a:r>
            <a:r>
              <a:rPr lang="kk-KZ" sz="1200" kern="1400" dirty="0">
                <a:latin typeface="Times New Roman"/>
                <a:ea typeface="Times New Roman"/>
              </a:rPr>
              <a:t>. Ауа </a:t>
            </a:r>
            <a:r>
              <a:rPr lang="kk-KZ" sz="1200" kern="1400" smtClean="0">
                <a:latin typeface="Times New Roman"/>
                <a:ea typeface="Times New Roman"/>
              </a:rPr>
              <a:t>температурасы 3-5 </a:t>
            </a:r>
            <a:r>
              <a:rPr lang="kk-KZ" sz="1200" kern="1400" dirty="0" smtClean="0">
                <a:latin typeface="Times New Roman"/>
                <a:ea typeface="Times New Roman"/>
              </a:rPr>
              <a:t>жылы.</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26033</TotalTime>
  <Words>575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4402</cp:revision>
  <cp:lastPrinted>2023-02-06T06:57:51Z</cp:lastPrinted>
  <dcterms:created xsi:type="dcterms:W3CDTF">2018-03-27T06:03:00Z</dcterms:created>
  <dcterms:modified xsi:type="dcterms:W3CDTF">2025-03-18T07:40:12Z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