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139301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аяз,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11-13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 sz="1200" smtClean="0">
                <a:solidFill>
                  <a:prstClr val="black"/>
                </a:solidFill>
                <a:latin typeface="Times New Roman" pitchFamily="18" charset="0"/>
                <a:cs typeface="Times New Roman" pitchFamily="18" charset="0"/>
              </a:rPr>
              <a:t>5-10</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42646773"/>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1724">
                  <a:extLst>
                    <a:ext uri="{9D8B030D-6E8A-4147-A177-3AD203B41FA5}">
                      <a16:colId xmlns:a16="http://schemas.microsoft.com/office/drawing/2014/main" xmlns="" val="1276116030"/>
                    </a:ext>
                  </a:extLst>
                </a:gridCol>
                <a:gridCol w="1444244">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18705</TotalTime>
  <Words>573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3302</cp:revision>
  <cp:lastPrinted>2021-07-01T03:56:27Z</cp:lastPrinted>
  <dcterms:created xsi:type="dcterms:W3CDTF">2018-03-27T06:03:00Z</dcterms:created>
  <dcterms:modified xsi:type="dcterms:W3CDTF">2025-03-18T07:21:25Z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