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972" y="7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0543319"/>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19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19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Оңтүстіктен, оңтүстік-шығыстан жел соғады, күші 4-9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20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19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20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Тұман. Оңтүстіктен, о</a:t>
            </a:r>
            <a:r>
              <a:rPr lang="ru-RU" sz="1200" dirty="0" err="1">
                <a:latin typeface="Times New Roman" panose="02020603050405020304" pitchFamily="18" charset="0"/>
                <a:cs typeface="Times New Roman" panose="02020603050405020304" pitchFamily="18" charset="0"/>
              </a:rPr>
              <a:t>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 градус аяз-1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626297731"/>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23997</TotalTime>
  <Words>575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4642</cp:revision>
  <cp:lastPrinted>2021-07-01T03:56:27Z</cp:lastPrinted>
  <dcterms:created xsi:type="dcterms:W3CDTF">2018-03-27T06:03:00Z</dcterms:created>
  <dcterms:modified xsi:type="dcterms:W3CDTF">2025-03-18T08:04:46Z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