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888348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77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03219380"/>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0.418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18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19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солтүстік</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солтүстік-шығыстан</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20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19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2-4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19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наурыз</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30514</TotalTime>
  <Words>564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6045</cp:revision>
  <cp:lastPrinted>2021-07-01T03:56:27Z</cp:lastPrinted>
  <dcterms:created xsi:type="dcterms:W3CDTF">2018-03-27T06:03:00Z</dcterms:created>
  <dcterms:modified xsi:type="dcterms:W3CDTF">2025-03-18T07:18:43Z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