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43108731"/>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77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34518786"/>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18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Аздаған бұлтты, жауын-шашынсыз болады. </a:t>
            </a:r>
            <a:r>
              <a:rPr lang="kk-K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19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сағ.20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Оңтүстік-шығыстан, оңтүстіктен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19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20</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13965</TotalTime>
  <Words>573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3591</cp:revision>
  <cp:lastPrinted>2021-07-01T03:56:27Z</cp:lastPrinted>
  <dcterms:created xsi:type="dcterms:W3CDTF">2018-03-27T06:03:00Z</dcterms:created>
  <dcterms:modified xsi:type="dcterms:W3CDTF">2025-03-18T06:35:28Z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