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31361347"/>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18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2-4, </a:t>
            </a:r>
            <a:r>
              <a:rPr lang="kk-KZ" sz="1200">
                <a:latin typeface="Times New Roman" panose="02020603050405020304" pitchFamily="18" charset="0"/>
                <a:cs typeface="Times New Roman" panose="02020603050405020304" pitchFamily="18" charset="0"/>
              </a:rPr>
              <a:t>күндіз </a:t>
            </a:r>
            <a:r>
              <a:rPr lang="kk-KZ" sz="1200" smtClean="0">
                <a:latin typeface="Times New Roman" panose="02020603050405020304" pitchFamily="18" charset="0"/>
                <a:cs typeface="Times New Roman" panose="02020603050405020304" pitchFamily="18" charset="0"/>
              </a:rPr>
              <a:t>10-12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20</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19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Сол</a:t>
            </a:r>
            <a:r>
              <a:rPr lang="ru-RU" sz="1200" dirty="0" err="1" smtClean="0">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шамасында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93490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358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18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7756" y="2061536"/>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19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20 </a:t>
            </a:r>
            <a:r>
              <a:rPr lang="kk-KZ" sz="1200" dirty="0">
                <a:solidFill>
                  <a:schemeClr val="tx1"/>
                </a:solidFill>
                <a:latin typeface="Times New Roman" panose="02020603050405020304" pitchFamily="18" charset="0"/>
                <a:cs typeface="Times New Roman" panose="02020603050405020304" pitchFamily="18" charset="0"/>
              </a:rPr>
              <a:t>наурызда 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23575</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5426</cp:revision>
  <cp:lastPrinted>2021-07-01T07:38:07Z</cp:lastPrinted>
  <dcterms:created xsi:type="dcterms:W3CDTF">2018-03-27T06:03:00Z</dcterms:created>
  <dcterms:modified xsi:type="dcterms:W3CDTF">2025-03-18T08:55:28Z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