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7439961"/>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18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18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8560003"/>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19</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18 наурыз с. 20-ден 19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Түнде және </a:t>
            </a:r>
            <a:r>
              <a:rPr lang="kk-KZ" sz="1100">
                <a:latin typeface="Times New Roman" panose="02020603050405020304" pitchFamily="18" charset="0"/>
                <a:cs typeface="Times New Roman" panose="02020603050405020304" pitchFamily="18" charset="0"/>
              </a:rPr>
              <a:t>таңертең тұман. </a:t>
            </a:r>
            <a:r>
              <a:rPr lang="kk-KZ" sz="1100" dirty="0">
                <a:latin typeface="Times New Roman" panose="02020603050405020304" pitchFamily="18" charset="0"/>
                <a:cs typeface="Times New Roman" panose="02020603050405020304" pitchFamily="18" charset="0"/>
              </a:rPr>
              <a:t>Оңтүстіктен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0-2, күндіз 8-10 жылы. </a:t>
            </a:r>
          </a:p>
          <a:p>
            <a:pPr algn="ctr"/>
            <a:r>
              <a:rPr lang="ru-RU" sz="1100" b="1" kern="1400" dirty="0">
                <a:latin typeface="Times New Roman" panose="02020603050405020304" pitchFamily="18" charset="0"/>
                <a:cs typeface="Times New Roman" panose="02020603050405020304" pitchFamily="18" charset="0"/>
              </a:rPr>
              <a:t>20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19 наурыз </a:t>
            </a:r>
            <a:r>
              <a:rPr lang="ru-RU" sz="1100" b="1" dirty="0">
                <a:latin typeface="Times New Roman" panose="02020603050405020304" pitchFamily="18" charset="0"/>
                <a:cs typeface="Times New Roman" panose="02020603050405020304" pitchFamily="18" charset="0"/>
              </a:rPr>
              <a:t>с. 20-ден 20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0-2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19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20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сейілуіне ықпал етеді. </a:t>
            </a:r>
          </a:p>
          <a:p>
            <a:pPr lvl="0"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endParaRPr lang="ru-RU" sz="1100" dirty="0">
              <a:solidFill>
                <a:prstClr val="black"/>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38703</TotalTime>
  <Words>607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6107</cp:revision>
  <cp:lastPrinted>2023-01-16T10:13:34Z</cp:lastPrinted>
  <dcterms:created xsi:type="dcterms:W3CDTF">2018-03-27T06:03:00Z</dcterms:created>
  <dcterms:modified xsi:type="dcterms:W3CDTF">2025-03-18T07:12:54Z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