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972675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днем низовая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846364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41610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5548</cp:revision>
  <cp:lastPrinted>2021-02-03T11:37:00Z</cp:lastPrinted>
  <dcterms:created xsi:type="dcterms:W3CDTF">2018-03-27T06:03:00Z</dcterms:created>
  <dcterms:modified xsi:type="dcterms:W3CDTF">2025-03-04T09:31:13Z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