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1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694094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южный, юго-западный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2448" y="21921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77701" y="325312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31572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19453</TotalTime>
  <Words>613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3288</cp:revision>
  <cp:lastPrinted>2021-07-01T03:56:27Z</cp:lastPrinted>
  <dcterms:created xsi:type="dcterms:W3CDTF">2018-03-27T06:03:00Z</dcterms:created>
  <dcterms:modified xsi:type="dcterms:W3CDTF">2025-03-04T08:24:56Z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