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7" d="100"/>
          <a:sy n="107" d="100"/>
        </p:scale>
        <p:origin x="114" y="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5309952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63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34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04 марта 202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876781" y="103211"/>
            <a:ext cx="481341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05 марта 202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марта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05 марта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Ветер южный, юго-западный 5-10 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12-14°,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endParaRPr lang="ru-RU" sz="11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марта 202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марта до 0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марта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осадков.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юго-восточный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2-7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kk-KZ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10-12°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29209" y="2131127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06932" y="3094285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0864114"/>
              </p:ext>
            </p:extLst>
          </p:nvPr>
        </p:nvGraphicFramePr>
        <p:xfrm>
          <a:off x="5010029" y="3840873"/>
          <a:ext cx="4684956" cy="253789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0,291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7022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1,404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0,550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0,408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1,038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0,853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40703828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10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1349" y="617151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Абдрахманова Н.Е.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Л.В. 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78590570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22814</TotalTime>
  <Words>686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3525</cp:revision>
  <cp:lastPrinted>2021-10-18T15:52:53Z</cp:lastPrinted>
  <dcterms:created xsi:type="dcterms:W3CDTF">2018-03-27T06:03:00Z</dcterms:created>
  <dcterms:modified xsi:type="dcterms:W3CDTF">2025-03-04T08:22:46Z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