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№63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марта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05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04 марта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юго-восточный 2-7 м/с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13-15 мороза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3-5 тепла.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06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05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06 марта 2025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ea typeface="Times New Roman KZ" pitchFamily="18" charset="0"/>
                <a:cs typeface="Times New Roman" pitchFamily="18" charset="0"/>
              </a:rPr>
              <a:t>юг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о-восточный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2-7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06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марта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2325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0,04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Мухитдинова Р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20461</TotalTime>
  <Words>533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4755</cp:revision>
  <cp:lastPrinted>2021-07-01T03:56:27Z</cp:lastPrinted>
  <dcterms:created xsi:type="dcterms:W3CDTF">2018-03-27T06:03:00Z</dcterms:created>
  <dcterms:modified xsi:type="dcterms:W3CDTF">2025-03-04T07:36:26Z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