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78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96137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05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05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небольшой снег, днем снег. Поземок. 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етер юго-западный 9-14 м/с.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Температура воздуха ночью 20-22, днем 9-11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 марта 2025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марта, ночью 06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18085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6250</cp:revision>
  <cp:lastPrinted>2021-07-01T03:56:27Z</cp:lastPrinted>
  <dcterms:created xsi:type="dcterms:W3CDTF">2018-03-27T06:03:00Z</dcterms:created>
  <dcterms:modified xsi:type="dcterms:W3CDTF">2025-03-04T07:53:40Z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