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0903240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южный, юго-восточный 3-8 м/с. Температура воздуха ночью 14-16, днем 2-4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491674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3975</TotalTime>
  <Words>551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557</cp:revision>
  <cp:lastPrinted>2021-07-01T03:56:27Z</cp:lastPrinted>
  <dcterms:created xsi:type="dcterms:W3CDTF">2024-09-22T07:48:17Z</dcterms:created>
  <dcterms:modified xsi:type="dcterms:W3CDTF">2025-03-04T08:48:58Z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